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80" r:id="rId3"/>
    <p:sldId id="339" r:id="rId4"/>
    <p:sldId id="372" r:id="rId5"/>
    <p:sldId id="333" r:id="rId6"/>
    <p:sldId id="382" r:id="rId7"/>
    <p:sldId id="383" r:id="rId8"/>
    <p:sldId id="373" r:id="rId9"/>
    <p:sldId id="374" r:id="rId10"/>
    <p:sldId id="375" r:id="rId11"/>
    <p:sldId id="376" r:id="rId12"/>
    <p:sldId id="384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F1BF5-7FF5-40F4-9B42-C695AD5E87D1}" type="doc">
      <dgm:prSet loTypeId="urn:microsoft.com/office/officeart/2008/layout/RadialCluster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5AFA4CD-C223-4CF9-BD3F-2C24F66594D3}">
      <dgm:prSet phldrT="[Text]"/>
      <dgm:spPr>
        <a:solidFill>
          <a:srgbClr val="00B050"/>
        </a:solidFill>
      </dgm:spPr>
      <dgm:t>
        <a:bodyPr/>
        <a:lstStyle/>
        <a:p>
          <a:r>
            <a:rPr lang="en-US" altLang="zh-TW" dirty="0"/>
            <a:t>M-340</a:t>
          </a:r>
          <a:endParaRPr lang="zh-TW" altLang="en-US" dirty="0"/>
        </a:p>
      </dgm:t>
    </dgm:pt>
    <dgm:pt modelId="{B742135C-8A74-452B-8A9B-58C2D9F4055D}" type="par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B2694312-4348-4A9D-8A4E-E127114B9891}" type="sib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C7CED6C4-B984-4A8D-815E-A4A0B8BC1726}">
      <dgm:prSet phldrT="[Text]"/>
      <dgm:spPr/>
      <dgm:t>
        <a:bodyPr/>
        <a:lstStyle/>
        <a:p>
          <a:r>
            <a:rPr lang="en-US" altLang="zh-TW" dirty="0"/>
            <a:t>MFC</a:t>
          </a:r>
          <a:endParaRPr lang="zh-TW" altLang="en-US" dirty="0"/>
        </a:p>
      </dgm:t>
    </dgm:pt>
    <dgm:pt modelId="{EE60C5DB-70DA-4176-A2C9-0EBD437AA23C}" type="par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24D95B82-46EB-4B66-A740-09DAEF3971FA}" type="sib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4561C5AE-B1F9-4C85-B187-FC2922702CE1}">
      <dgm:prSet phldrT="[Text]" custT="1"/>
      <dgm:spPr/>
      <dgm:t>
        <a:bodyPr/>
        <a:lstStyle/>
        <a:p>
          <a:r>
            <a:rPr lang="en-US" altLang="zh-TW" sz="2800" dirty="0"/>
            <a:t>APC</a:t>
          </a:r>
          <a:endParaRPr lang="zh-TW" altLang="en-US" sz="3600" dirty="0"/>
        </a:p>
      </dgm:t>
    </dgm:pt>
    <dgm:pt modelId="{F76F9DA3-8112-43BA-B8C2-5A71F25F47B0}" type="par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BBE6EEAA-0F8E-466D-9761-337D11E569E2}" type="sib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AC5CF263-9E44-4AAC-8695-ED15B57BA32A}">
      <dgm:prSet phldrT="[Text]"/>
      <dgm:spPr/>
      <dgm:t>
        <a:bodyPr/>
        <a:lstStyle/>
        <a:p>
          <a:r>
            <a:rPr lang="en-US" altLang="zh-TW" dirty="0"/>
            <a:t>PUMP &amp;  PRESSURE</a:t>
          </a:r>
          <a:endParaRPr lang="zh-TW" altLang="en-US" dirty="0"/>
        </a:p>
      </dgm:t>
    </dgm:pt>
    <dgm:pt modelId="{28057D63-05B7-425E-8FD0-5854BB429FCA}" type="par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2B82C9C4-73F4-46CB-9819-C4ECC1AA6A53}" type="sib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67DA0820-FE22-4104-B513-584A5E32431D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/>
            <a:t>VALVE</a:t>
          </a:r>
          <a:endParaRPr lang="zh-TW" altLang="en-US" dirty="0"/>
        </a:p>
      </dgm:t>
    </dgm:pt>
    <dgm:pt modelId="{5EEC74CB-43E6-4B53-B85F-1589D3872772}" type="par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26C310A0-AD43-4A2E-B3C8-4D4AFE72A89A}" type="sib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A387A41C-E440-4F06-B8B8-C163A76E0FA9}">
      <dgm:prSet phldrT="[Text]"/>
      <dgm:spPr/>
      <dgm:t>
        <a:bodyPr/>
        <a:lstStyle/>
        <a:p>
          <a:r>
            <a:rPr lang="en-US" altLang="zh-TW" dirty="0"/>
            <a:t>ALARM</a:t>
          </a:r>
          <a:endParaRPr lang="zh-TW" altLang="en-US" dirty="0"/>
        </a:p>
      </dgm:t>
    </dgm:pt>
    <dgm:pt modelId="{9E894758-4669-4F49-99CE-953777714188}" type="par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7495126F-3BF0-4915-BD5D-A1F8C44470C7}" type="sib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E7D0443C-570C-4071-B180-A425D3B731D2}">
      <dgm:prSet phldrT="[Text]" custT="1"/>
      <dgm:spPr>
        <a:solidFill>
          <a:srgbClr val="FF00FF"/>
        </a:solidFill>
      </dgm:spPr>
      <dgm:t>
        <a:bodyPr/>
        <a:lstStyle/>
        <a:p>
          <a:r>
            <a:rPr lang="en-US" altLang="zh-TW" sz="2400" dirty="0">
              <a:solidFill>
                <a:schemeClr val="bg1"/>
              </a:solidFill>
            </a:rPr>
            <a:t>HEC CTL</a:t>
          </a:r>
          <a:endParaRPr lang="zh-TW" altLang="en-US" sz="2400" dirty="0">
            <a:solidFill>
              <a:schemeClr val="bg1"/>
            </a:solidFill>
          </a:endParaRPr>
        </a:p>
      </dgm:t>
    </dgm:pt>
    <dgm:pt modelId="{3B480551-F18F-48E4-AF54-EE36033D3EC5}" type="parTrans" cxnId="{D8719CFE-96B1-4764-A19E-E601E35A57F0}">
      <dgm:prSet/>
      <dgm:spPr/>
      <dgm:t>
        <a:bodyPr/>
        <a:lstStyle/>
        <a:p>
          <a:endParaRPr lang="zh-TW" altLang="en-US"/>
        </a:p>
      </dgm:t>
    </dgm:pt>
    <dgm:pt modelId="{D998C178-C129-4479-A4E4-EEB3B9C99BC3}" type="sibTrans" cxnId="{D8719CFE-96B1-4764-A19E-E601E35A57F0}">
      <dgm:prSet/>
      <dgm:spPr/>
      <dgm:t>
        <a:bodyPr/>
        <a:lstStyle/>
        <a:p>
          <a:endParaRPr lang="zh-TW" altLang="en-US"/>
        </a:p>
      </dgm:t>
    </dgm:pt>
    <dgm:pt modelId="{19AC3028-174D-48CC-8C1E-1E6A84E46771}" type="pres">
      <dgm:prSet presAssocID="{6E0F1BF5-7FF5-40F4-9B42-C695AD5E87D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38ACCF8-E978-4C67-AA28-E967E3BE25DE}" type="pres">
      <dgm:prSet presAssocID="{A5AFA4CD-C223-4CF9-BD3F-2C24F66594D3}" presName="singleCycle" presStyleCnt="0"/>
      <dgm:spPr/>
    </dgm:pt>
    <dgm:pt modelId="{7C8B704F-5A14-4B4A-B783-E6E012C235E6}" type="pres">
      <dgm:prSet presAssocID="{A5AFA4CD-C223-4CF9-BD3F-2C24F66594D3}" presName="singleCenter" presStyleLbl="node1" presStyleIdx="0" presStyleCnt="7" custLinFactNeighborX="-57670" custLinFactNeighborY="-8">
        <dgm:presLayoutVars>
          <dgm:chMax val="7"/>
          <dgm:chPref val="7"/>
        </dgm:presLayoutVars>
      </dgm:prSet>
      <dgm:spPr/>
    </dgm:pt>
    <dgm:pt modelId="{68D6C23F-1664-42B8-A3F9-32F8BF93D71A}" type="pres">
      <dgm:prSet presAssocID="{EE60C5DB-70DA-4176-A2C9-0EBD437AA23C}" presName="Name56" presStyleLbl="parChTrans1D2" presStyleIdx="0" presStyleCnt="6"/>
      <dgm:spPr/>
    </dgm:pt>
    <dgm:pt modelId="{AC8ABE42-2A85-474B-B9D0-B7F17BAA0E17}" type="pres">
      <dgm:prSet presAssocID="{C7CED6C4-B984-4A8D-815E-A4A0B8BC1726}" presName="text0" presStyleLbl="node1" presStyleIdx="1" presStyleCnt="7" custScaleX="103222" custScaleY="46617" custRadScaleRad="109241" custRadScaleInc="-9290">
        <dgm:presLayoutVars>
          <dgm:bulletEnabled val="1"/>
        </dgm:presLayoutVars>
      </dgm:prSet>
      <dgm:spPr/>
    </dgm:pt>
    <dgm:pt modelId="{B4BAAF18-D5BF-47A0-9B00-D9FA9FEB9814}" type="pres">
      <dgm:prSet presAssocID="{F76F9DA3-8112-43BA-B8C2-5A71F25F47B0}" presName="Name56" presStyleLbl="parChTrans1D2" presStyleIdx="1" presStyleCnt="6"/>
      <dgm:spPr/>
    </dgm:pt>
    <dgm:pt modelId="{E7D505A2-F679-4638-B6AF-4C9C9451ABED}" type="pres">
      <dgm:prSet presAssocID="{4561C5AE-B1F9-4C85-B187-FC2922702CE1}" presName="text0" presStyleLbl="node1" presStyleIdx="2" presStyleCnt="7" custScaleY="102818" custRadScaleRad="76284" custRadScaleInc="264022">
        <dgm:presLayoutVars>
          <dgm:bulletEnabled val="1"/>
        </dgm:presLayoutVars>
      </dgm:prSet>
      <dgm:spPr/>
    </dgm:pt>
    <dgm:pt modelId="{BCA6ED10-D0A5-4041-881E-192B638CCBD0}" type="pres">
      <dgm:prSet presAssocID="{28057D63-05B7-425E-8FD0-5854BB429FCA}" presName="Name56" presStyleLbl="parChTrans1D2" presStyleIdx="2" presStyleCnt="6"/>
      <dgm:spPr/>
    </dgm:pt>
    <dgm:pt modelId="{00043756-60E9-4761-85B2-0CF7E66FA9CA}" type="pres">
      <dgm:prSet presAssocID="{AC5CF263-9E44-4AAC-8695-ED15B57BA32A}" presName="text0" presStyleLbl="node1" presStyleIdx="3" presStyleCnt="7" custRadScaleRad="96216" custRadScaleInc="216818">
        <dgm:presLayoutVars>
          <dgm:bulletEnabled val="1"/>
        </dgm:presLayoutVars>
      </dgm:prSet>
      <dgm:spPr/>
    </dgm:pt>
    <dgm:pt modelId="{0EC07334-C5C5-43F8-870F-A6BB4D8C3E5B}" type="pres">
      <dgm:prSet presAssocID="{9E894758-4669-4F49-99CE-953777714188}" presName="Name56" presStyleLbl="parChTrans1D2" presStyleIdx="3" presStyleCnt="6"/>
      <dgm:spPr/>
    </dgm:pt>
    <dgm:pt modelId="{A17A9AE2-00DA-411C-9A3A-0E63D3B7A801}" type="pres">
      <dgm:prSet presAssocID="{A387A41C-E440-4F06-B8B8-C163A76E0FA9}" presName="text0" presStyleLbl="node1" presStyleIdx="4" presStyleCnt="7" custScaleY="48625" custRadScaleRad="75233" custRadScaleInc="-284990">
        <dgm:presLayoutVars>
          <dgm:bulletEnabled val="1"/>
        </dgm:presLayoutVars>
      </dgm:prSet>
      <dgm:spPr/>
    </dgm:pt>
    <dgm:pt modelId="{191319A3-F336-43FB-9BB7-2E92012F41F2}" type="pres">
      <dgm:prSet presAssocID="{5EEC74CB-43E6-4B53-B85F-1589D3872772}" presName="Name56" presStyleLbl="parChTrans1D2" presStyleIdx="4" presStyleCnt="6"/>
      <dgm:spPr/>
    </dgm:pt>
    <dgm:pt modelId="{AF4E1552-569D-4E55-A476-A1DEAAD4AF57}" type="pres">
      <dgm:prSet presAssocID="{67DA0820-FE22-4104-B513-584A5E32431D}" presName="text0" presStyleLbl="node1" presStyleIdx="5" presStyleCnt="7" custScaleY="48626" custRadScaleRad="79885" custRadScaleInc="486733">
        <dgm:presLayoutVars>
          <dgm:bulletEnabled val="1"/>
        </dgm:presLayoutVars>
      </dgm:prSet>
      <dgm:spPr/>
    </dgm:pt>
    <dgm:pt modelId="{6B8491EF-8638-4EE6-A012-285680164278}" type="pres">
      <dgm:prSet presAssocID="{3B480551-F18F-48E4-AF54-EE36033D3EC5}" presName="Name56" presStyleLbl="parChTrans1D2" presStyleIdx="5" presStyleCnt="6"/>
      <dgm:spPr/>
    </dgm:pt>
    <dgm:pt modelId="{83CED25F-584C-4331-9DE7-DE073D4ADA6A}" type="pres">
      <dgm:prSet presAssocID="{E7D0443C-570C-4071-B180-A425D3B731D2}" presName="text0" presStyleLbl="node1" presStyleIdx="6" presStyleCnt="7" custScaleX="129835" custScaleY="50476" custRadScaleRad="73255" custRadScaleInc="416806">
        <dgm:presLayoutVars>
          <dgm:bulletEnabled val="1"/>
        </dgm:presLayoutVars>
      </dgm:prSet>
      <dgm:spPr/>
    </dgm:pt>
  </dgm:ptLst>
  <dgm:cxnLst>
    <dgm:cxn modelId="{D0D01403-ABBD-4BBA-A7EA-B3D09F66EBC9}" type="presOf" srcId="{E7D0443C-570C-4071-B180-A425D3B731D2}" destId="{83CED25F-584C-4331-9DE7-DE073D4ADA6A}" srcOrd="0" destOrd="0" presId="urn:microsoft.com/office/officeart/2008/layout/RadialCluster"/>
    <dgm:cxn modelId="{FDFD5210-8973-4271-AB30-BC9857D22CB3}" type="presOf" srcId="{28057D63-05B7-425E-8FD0-5854BB429FCA}" destId="{BCA6ED10-D0A5-4041-881E-192B638CCBD0}" srcOrd="0" destOrd="0" presId="urn:microsoft.com/office/officeart/2008/layout/RadialCluster"/>
    <dgm:cxn modelId="{2231152A-E49F-4951-93F0-9C3D5D85ECAB}" srcId="{A5AFA4CD-C223-4CF9-BD3F-2C24F66594D3}" destId="{4561C5AE-B1F9-4C85-B187-FC2922702CE1}" srcOrd="1" destOrd="0" parTransId="{F76F9DA3-8112-43BA-B8C2-5A71F25F47B0}" sibTransId="{BBE6EEAA-0F8E-466D-9761-337D11E569E2}"/>
    <dgm:cxn modelId="{67B38C2A-43C5-4B58-B3C6-A6EDB0B1B28C}" type="presOf" srcId="{A5AFA4CD-C223-4CF9-BD3F-2C24F66594D3}" destId="{7C8B704F-5A14-4B4A-B783-E6E012C235E6}" srcOrd="0" destOrd="0" presId="urn:microsoft.com/office/officeart/2008/layout/RadialCluster"/>
    <dgm:cxn modelId="{540A7B38-DC96-4330-B2E4-BB0473CE98D8}" srcId="{A5AFA4CD-C223-4CF9-BD3F-2C24F66594D3}" destId="{67DA0820-FE22-4104-B513-584A5E32431D}" srcOrd="4" destOrd="0" parTransId="{5EEC74CB-43E6-4B53-B85F-1589D3872772}" sibTransId="{26C310A0-AD43-4A2E-B3C8-4D4AFE72A89A}"/>
    <dgm:cxn modelId="{75C7593F-3A3B-4A15-BD58-79ED62A4CF02}" type="presOf" srcId="{C7CED6C4-B984-4A8D-815E-A4A0B8BC1726}" destId="{AC8ABE42-2A85-474B-B9D0-B7F17BAA0E17}" srcOrd="0" destOrd="0" presId="urn:microsoft.com/office/officeart/2008/layout/RadialCluster"/>
    <dgm:cxn modelId="{1240E260-3384-4236-B3D9-E5BBCFB2DF71}" type="presOf" srcId="{A387A41C-E440-4F06-B8B8-C163A76E0FA9}" destId="{A17A9AE2-00DA-411C-9A3A-0E63D3B7A801}" srcOrd="0" destOrd="0" presId="urn:microsoft.com/office/officeart/2008/layout/RadialCluster"/>
    <dgm:cxn modelId="{E5076462-F9B2-4EC3-90EF-9F40DE292506}" type="presOf" srcId="{5EEC74CB-43E6-4B53-B85F-1589D3872772}" destId="{191319A3-F336-43FB-9BB7-2E92012F41F2}" srcOrd="0" destOrd="0" presId="urn:microsoft.com/office/officeart/2008/layout/RadialCluster"/>
    <dgm:cxn modelId="{B689167D-F4DF-47CC-8664-CB89FC09D044}" type="presOf" srcId="{AC5CF263-9E44-4AAC-8695-ED15B57BA32A}" destId="{00043756-60E9-4761-85B2-0CF7E66FA9CA}" srcOrd="0" destOrd="0" presId="urn:microsoft.com/office/officeart/2008/layout/RadialCluster"/>
    <dgm:cxn modelId="{F4785E80-E3D4-4B31-869B-DD15497F4F71}" type="presOf" srcId="{67DA0820-FE22-4104-B513-584A5E32431D}" destId="{AF4E1552-569D-4E55-A476-A1DEAAD4AF57}" srcOrd="0" destOrd="0" presId="urn:microsoft.com/office/officeart/2008/layout/RadialCluster"/>
    <dgm:cxn modelId="{26B5C481-F511-46F0-ACAB-1DFBBB1CA1F7}" type="presOf" srcId="{6E0F1BF5-7FF5-40F4-9B42-C695AD5E87D1}" destId="{19AC3028-174D-48CC-8C1E-1E6A84E46771}" srcOrd="0" destOrd="0" presId="urn:microsoft.com/office/officeart/2008/layout/RadialCluster"/>
    <dgm:cxn modelId="{13573087-C8F2-423E-9845-4E473EBC912B}" type="presOf" srcId="{4561C5AE-B1F9-4C85-B187-FC2922702CE1}" destId="{E7D505A2-F679-4638-B6AF-4C9C9451ABED}" srcOrd="0" destOrd="0" presId="urn:microsoft.com/office/officeart/2008/layout/RadialCluster"/>
    <dgm:cxn modelId="{FD8FD18C-9E31-4701-874C-5E9527B6B4AD}" type="presOf" srcId="{3B480551-F18F-48E4-AF54-EE36033D3EC5}" destId="{6B8491EF-8638-4EE6-A012-285680164278}" srcOrd="0" destOrd="0" presId="urn:microsoft.com/office/officeart/2008/layout/RadialCluster"/>
    <dgm:cxn modelId="{FA18F98F-7EAE-431C-9598-119EBEDB8363}" srcId="{6E0F1BF5-7FF5-40F4-9B42-C695AD5E87D1}" destId="{A5AFA4CD-C223-4CF9-BD3F-2C24F66594D3}" srcOrd="0" destOrd="0" parTransId="{B742135C-8A74-452B-8A9B-58C2D9F4055D}" sibTransId="{B2694312-4348-4A9D-8A4E-E127114B9891}"/>
    <dgm:cxn modelId="{7FB05898-2143-4FD6-B743-6BCC6171B5F0}" srcId="{A5AFA4CD-C223-4CF9-BD3F-2C24F66594D3}" destId="{A387A41C-E440-4F06-B8B8-C163A76E0FA9}" srcOrd="3" destOrd="0" parTransId="{9E894758-4669-4F49-99CE-953777714188}" sibTransId="{7495126F-3BF0-4915-BD5D-A1F8C44470C7}"/>
    <dgm:cxn modelId="{D5FE5FA3-725A-4F21-823E-1C5E5A510DF8}" type="presOf" srcId="{9E894758-4669-4F49-99CE-953777714188}" destId="{0EC07334-C5C5-43F8-870F-A6BB4D8C3E5B}" srcOrd="0" destOrd="0" presId="urn:microsoft.com/office/officeart/2008/layout/RadialCluster"/>
    <dgm:cxn modelId="{579AADAE-9AB5-4BEC-8E90-E1A67B960D69}" srcId="{A5AFA4CD-C223-4CF9-BD3F-2C24F66594D3}" destId="{AC5CF263-9E44-4AAC-8695-ED15B57BA32A}" srcOrd="2" destOrd="0" parTransId="{28057D63-05B7-425E-8FD0-5854BB429FCA}" sibTransId="{2B82C9C4-73F4-46CB-9819-C4ECC1AA6A53}"/>
    <dgm:cxn modelId="{695B82B9-9F58-4F9B-BA1C-57D975D0F399}" type="presOf" srcId="{F76F9DA3-8112-43BA-B8C2-5A71F25F47B0}" destId="{B4BAAF18-D5BF-47A0-9B00-D9FA9FEB9814}" srcOrd="0" destOrd="0" presId="urn:microsoft.com/office/officeart/2008/layout/RadialCluster"/>
    <dgm:cxn modelId="{A57EF9C1-3473-416C-9623-BF3FA682650E}" type="presOf" srcId="{EE60C5DB-70DA-4176-A2C9-0EBD437AA23C}" destId="{68D6C23F-1664-42B8-A3F9-32F8BF93D71A}" srcOrd="0" destOrd="0" presId="urn:microsoft.com/office/officeart/2008/layout/RadialCluster"/>
    <dgm:cxn modelId="{9B3A00EE-2433-4342-8A72-9A7FABC6F203}" srcId="{A5AFA4CD-C223-4CF9-BD3F-2C24F66594D3}" destId="{C7CED6C4-B984-4A8D-815E-A4A0B8BC1726}" srcOrd="0" destOrd="0" parTransId="{EE60C5DB-70DA-4176-A2C9-0EBD437AA23C}" sibTransId="{24D95B82-46EB-4B66-A740-09DAEF3971FA}"/>
    <dgm:cxn modelId="{D8719CFE-96B1-4764-A19E-E601E35A57F0}" srcId="{A5AFA4CD-C223-4CF9-BD3F-2C24F66594D3}" destId="{E7D0443C-570C-4071-B180-A425D3B731D2}" srcOrd="5" destOrd="0" parTransId="{3B480551-F18F-48E4-AF54-EE36033D3EC5}" sibTransId="{D998C178-C129-4479-A4E4-EEB3B9C99BC3}"/>
    <dgm:cxn modelId="{33E09DCB-054F-4630-9353-F092B226E8CB}" type="presParOf" srcId="{19AC3028-174D-48CC-8C1E-1E6A84E46771}" destId="{F38ACCF8-E978-4C67-AA28-E967E3BE25DE}" srcOrd="0" destOrd="0" presId="urn:microsoft.com/office/officeart/2008/layout/RadialCluster"/>
    <dgm:cxn modelId="{EFCE9F3C-DCCF-4D7B-A668-D43DE322CBDB}" type="presParOf" srcId="{F38ACCF8-E978-4C67-AA28-E967E3BE25DE}" destId="{7C8B704F-5A14-4B4A-B783-E6E012C235E6}" srcOrd="0" destOrd="0" presId="urn:microsoft.com/office/officeart/2008/layout/RadialCluster"/>
    <dgm:cxn modelId="{0002C3A7-807E-436C-B801-8EE4B8D4E688}" type="presParOf" srcId="{F38ACCF8-E978-4C67-AA28-E967E3BE25DE}" destId="{68D6C23F-1664-42B8-A3F9-32F8BF93D71A}" srcOrd="1" destOrd="0" presId="urn:microsoft.com/office/officeart/2008/layout/RadialCluster"/>
    <dgm:cxn modelId="{8BC6A84A-88D3-4A32-8AC0-AE3F4977E919}" type="presParOf" srcId="{F38ACCF8-E978-4C67-AA28-E967E3BE25DE}" destId="{AC8ABE42-2A85-474B-B9D0-B7F17BAA0E17}" srcOrd="2" destOrd="0" presId="urn:microsoft.com/office/officeart/2008/layout/RadialCluster"/>
    <dgm:cxn modelId="{03438390-911E-4698-B3DE-8A2BF2FC17A1}" type="presParOf" srcId="{F38ACCF8-E978-4C67-AA28-E967E3BE25DE}" destId="{B4BAAF18-D5BF-47A0-9B00-D9FA9FEB9814}" srcOrd="3" destOrd="0" presId="urn:microsoft.com/office/officeart/2008/layout/RadialCluster"/>
    <dgm:cxn modelId="{3C4D5D9C-6B01-46F1-A084-B29454C7CAE9}" type="presParOf" srcId="{F38ACCF8-E978-4C67-AA28-E967E3BE25DE}" destId="{E7D505A2-F679-4638-B6AF-4C9C9451ABED}" srcOrd="4" destOrd="0" presId="urn:microsoft.com/office/officeart/2008/layout/RadialCluster"/>
    <dgm:cxn modelId="{C90A7EE6-A5F4-4666-A686-A8689A15A276}" type="presParOf" srcId="{F38ACCF8-E978-4C67-AA28-E967E3BE25DE}" destId="{BCA6ED10-D0A5-4041-881E-192B638CCBD0}" srcOrd="5" destOrd="0" presId="urn:microsoft.com/office/officeart/2008/layout/RadialCluster"/>
    <dgm:cxn modelId="{8A99707A-BB87-4FA7-A245-1542815C4CF1}" type="presParOf" srcId="{F38ACCF8-E978-4C67-AA28-E967E3BE25DE}" destId="{00043756-60E9-4761-85B2-0CF7E66FA9CA}" srcOrd="6" destOrd="0" presId="urn:microsoft.com/office/officeart/2008/layout/RadialCluster"/>
    <dgm:cxn modelId="{7545C36A-F50D-4054-ACA8-FD8C68888CFE}" type="presParOf" srcId="{F38ACCF8-E978-4C67-AA28-E967E3BE25DE}" destId="{0EC07334-C5C5-43F8-870F-A6BB4D8C3E5B}" srcOrd="7" destOrd="0" presId="urn:microsoft.com/office/officeart/2008/layout/RadialCluster"/>
    <dgm:cxn modelId="{33353CCE-F434-4C33-A306-A609C35F5720}" type="presParOf" srcId="{F38ACCF8-E978-4C67-AA28-E967E3BE25DE}" destId="{A17A9AE2-00DA-411C-9A3A-0E63D3B7A801}" srcOrd="8" destOrd="0" presId="urn:microsoft.com/office/officeart/2008/layout/RadialCluster"/>
    <dgm:cxn modelId="{0F29DDD1-BDC9-42A2-B947-A1CEC809E4B8}" type="presParOf" srcId="{F38ACCF8-E978-4C67-AA28-E967E3BE25DE}" destId="{191319A3-F336-43FB-9BB7-2E92012F41F2}" srcOrd="9" destOrd="0" presId="urn:microsoft.com/office/officeart/2008/layout/RadialCluster"/>
    <dgm:cxn modelId="{FB9D3350-0CCF-46E4-8C10-1B26D057110C}" type="presParOf" srcId="{F38ACCF8-E978-4C67-AA28-E967E3BE25DE}" destId="{AF4E1552-569D-4E55-A476-A1DEAAD4AF57}" srcOrd="10" destOrd="0" presId="urn:microsoft.com/office/officeart/2008/layout/RadialCluster"/>
    <dgm:cxn modelId="{EF2F39D7-DFBF-49FD-BF29-1378A8D68911}" type="presParOf" srcId="{F38ACCF8-E978-4C67-AA28-E967E3BE25DE}" destId="{6B8491EF-8638-4EE6-A012-285680164278}" srcOrd="11" destOrd="0" presId="urn:microsoft.com/office/officeart/2008/layout/RadialCluster"/>
    <dgm:cxn modelId="{C59D4ACB-FBB2-4773-9924-D1E10835445E}" type="presParOf" srcId="{F38ACCF8-E978-4C67-AA28-E967E3BE25DE}" destId="{83CED25F-584C-4331-9DE7-DE073D4ADA6A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704F-5A14-4B4A-B783-E6E012C235E6}">
      <dsp:nvSpPr>
        <dsp:cNvPr id="0" name=""/>
        <dsp:cNvSpPr/>
      </dsp:nvSpPr>
      <dsp:spPr>
        <a:xfrm>
          <a:off x="0" y="1845309"/>
          <a:ext cx="1586557" cy="158655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600" kern="1200" dirty="0"/>
            <a:t>M-340</a:t>
          </a:r>
          <a:endParaRPr lang="zh-TW" altLang="en-US" sz="3600" kern="1200" dirty="0"/>
        </a:p>
      </dsp:txBody>
      <dsp:txXfrm>
        <a:off x="77449" y="1922758"/>
        <a:ext cx="1431659" cy="1431659"/>
      </dsp:txXfrm>
    </dsp:sp>
    <dsp:sp modelId="{68D6C23F-1664-42B8-A3F9-32F8BF93D71A}">
      <dsp:nvSpPr>
        <dsp:cNvPr id="0" name=""/>
        <dsp:cNvSpPr/>
      </dsp:nvSpPr>
      <dsp:spPr>
        <a:xfrm rot="18874233">
          <a:off x="1310317" y="1213611"/>
          <a:ext cx="17734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346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BE42-2A85-474B-B9D0-B7F17BAA0E17}">
      <dsp:nvSpPr>
        <dsp:cNvPr id="0" name=""/>
        <dsp:cNvSpPr/>
      </dsp:nvSpPr>
      <dsp:spPr>
        <a:xfrm>
          <a:off x="2514810" y="86377"/>
          <a:ext cx="1097242" cy="49553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3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MFC</a:t>
          </a:r>
          <a:endParaRPr lang="zh-TW" altLang="en-US" sz="2300" kern="1200" dirty="0"/>
        </a:p>
      </dsp:txBody>
      <dsp:txXfrm>
        <a:off x="2539000" y="110567"/>
        <a:ext cx="1048862" cy="447155"/>
      </dsp:txXfrm>
    </dsp:sp>
    <dsp:sp modelId="{B4BAAF18-D5BF-47A0-9B00-D9FA9FEB9814}">
      <dsp:nvSpPr>
        <dsp:cNvPr id="0" name=""/>
        <dsp:cNvSpPr/>
      </dsp:nvSpPr>
      <dsp:spPr>
        <a:xfrm rot="1173390">
          <a:off x="1521960" y="3295207"/>
          <a:ext cx="22395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952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505A2-F679-4638-B6AF-4C9C9451ABED}">
      <dsp:nvSpPr>
        <dsp:cNvPr id="0" name=""/>
        <dsp:cNvSpPr/>
      </dsp:nvSpPr>
      <dsp:spPr>
        <a:xfrm>
          <a:off x="3696885" y="3312360"/>
          <a:ext cx="1062993" cy="1092948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4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APC</a:t>
          </a:r>
          <a:endParaRPr lang="zh-TW" altLang="en-US" sz="3600" kern="1200" dirty="0"/>
        </a:p>
      </dsp:txBody>
      <dsp:txXfrm>
        <a:off x="3748776" y="3364251"/>
        <a:ext cx="959211" cy="989166"/>
      </dsp:txXfrm>
    </dsp:sp>
    <dsp:sp modelId="{BCA6ED10-D0A5-4041-881E-192B638CCBD0}">
      <dsp:nvSpPr>
        <dsp:cNvPr id="0" name=""/>
        <dsp:cNvSpPr/>
      </dsp:nvSpPr>
      <dsp:spPr>
        <a:xfrm rot="2554747">
          <a:off x="1429218" y="3771282"/>
          <a:ext cx="1193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351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43756-60E9-4761-85B2-0CF7E66FA9CA}">
      <dsp:nvSpPr>
        <dsp:cNvPr id="0" name=""/>
        <dsp:cNvSpPr/>
      </dsp:nvSpPr>
      <dsp:spPr>
        <a:xfrm>
          <a:off x="2465395" y="4131935"/>
          <a:ext cx="1062993" cy="10629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5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PUMP &amp;  PRESSURE</a:t>
          </a:r>
          <a:endParaRPr lang="zh-TW" altLang="en-US" sz="1600" kern="1200" dirty="0"/>
        </a:p>
      </dsp:txBody>
      <dsp:txXfrm>
        <a:off x="2517286" y="4183826"/>
        <a:ext cx="959211" cy="959211"/>
      </dsp:txXfrm>
    </dsp:sp>
    <dsp:sp modelId="{0EC07334-C5C5-43F8-870F-A6BB4D8C3E5B}">
      <dsp:nvSpPr>
        <dsp:cNvPr id="0" name=""/>
        <dsp:cNvSpPr/>
      </dsp:nvSpPr>
      <dsp:spPr>
        <a:xfrm rot="108389">
          <a:off x="1585900" y="2705268"/>
          <a:ext cx="26431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313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A9AE2-00DA-411C-9A3A-0E63D3B7A801}">
      <dsp:nvSpPr>
        <dsp:cNvPr id="0" name=""/>
        <dsp:cNvSpPr/>
      </dsp:nvSpPr>
      <dsp:spPr>
        <a:xfrm>
          <a:off x="4228382" y="2505252"/>
          <a:ext cx="1062993" cy="516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6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ALARM</a:t>
          </a:r>
          <a:endParaRPr lang="zh-TW" altLang="en-US" sz="2300" kern="1200" dirty="0"/>
        </a:p>
      </dsp:txBody>
      <dsp:txXfrm>
        <a:off x="4253614" y="2530484"/>
        <a:ext cx="1012529" cy="466416"/>
      </dsp:txXfrm>
    </dsp:sp>
    <dsp:sp modelId="{191319A3-F336-43FB-9BB7-2E92012F41F2}">
      <dsp:nvSpPr>
        <dsp:cNvPr id="0" name=""/>
        <dsp:cNvSpPr/>
      </dsp:nvSpPr>
      <dsp:spPr>
        <a:xfrm rot="20046181">
          <a:off x="1486212" y="1817015"/>
          <a:ext cx="19985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850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1552-569D-4E55-A476-A1DEAAD4AF57}">
      <dsp:nvSpPr>
        <dsp:cNvPr id="0" name=""/>
        <dsp:cNvSpPr/>
      </dsp:nvSpPr>
      <dsp:spPr>
        <a:xfrm>
          <a:off x="3384376" y="864094"/>
          <a:ext cx="1062993" cy="516891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VALVE</a:t>
          </a:r>
          <a:endParaRPr lang="zh-TW" altLang="en-US" sz="2400" kern="1200" dirty="0"/>
        </a:p>
      </dsp:txBody>
      <dsp:txXfrm>
        <a:off x="3409609" y="889327"/>
        <a:ext cx="1012527" cy="466425"/>
      </dsp:txXfrm>
    </dsp:sp>
    <dsp:sp modelId="{6B8491EF-8638-4EE6-A012-285680164278}">
      <dsp:nvSpPr>
        <dsp:cNvPr id="0" name=""/>
        <dsp:cNvSpPr/>
      </dsp:nvSpPr>
      <dsp:spPr>
        <a:xfrm rot="21013089">
          <a:off x="1569577" y="2303397"/>
          <a:ext cx="233583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583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ED25F-584C-4331-9DE7-DE073D4ADA6A}">
      <dsp:nvSpPr>
        <dsp:cNvPr id="0" name=""/>
        <dsp:cNvSpPr/>
      </dsp:nvSpPr>
      <dsp:spPr>
        <a:xfrm>
          <a:off x="3888434" y="1717722"/>
          <a:ext cx="1380137" cy="536556"/>
        </a:xfrm>
        <a:prstGeom prst="roundRect">
          <a:avLst/>
        </a:prstGeom>
        <a:solidFill>
          <a:srgbClr val="FF00FF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solidFill>
                <a:schemeClr val="bg1"/>
              </a:solidFill>
            </a:rPr>
            <a:t>HEC CTL</a:t>
          </a:r>
          <a:endParaRPr lang="zh-TW" altLang="en-US" sz="2400" kern="1200" dirty="0">
            <a:solidFill>
              <a:schemeClr val="bg1"/>
            </a:solidFill>
          </a:endParaRPr>
        </a:p>
      </dsp:txBody>
      <dsp:txXfrm>
        <a:off x="3914627" y="1743915"/>
        <a:ext cx="1327751" cy="484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CAE81-D47B-472D-90A1-552320126B16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DFD91-822D-452A-A27F-399E001FE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5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6AFD4D42-4603-8754-15FD-5E3C92675E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D5530F0E-867B-B9CD-7F1C-76804FE624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1A4C2095-22AD-581F-CC47-89A8EE5BBC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2137B4-0C3A-4D12-851F-1EFD0FBC7901}" type="datetime1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2024/10/4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F60240EF-CB57-E666-5E0F-1232E5865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6423BA-475F-4E20-864B-64241E3715D9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90F4586E-101B-891E-4DCE-BD9F8FB23F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Confidential</a:t>
            </a: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A97FC0C9-DCD4-9978-843E-D8431CB279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DFCA2540-8516-0275-D5C8-5DD8CEDE741B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A67EC18E-C4E8-B328-5441-C77F3DFDFA5D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2D48587F-A62F-254D-86E2-9B63B528825D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C4B52277-3F17-8CEF-00BA-6DCB81774E19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1B066E72-C259-8098-2B8E-E0F5821D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67804568-5B17-DEBB-9515-269B9008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96B9C-9D90-410B-BC79-F9EDC38C37F3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0226DFBA-C2A4-D59E-1CE9-FC569E59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E60E5C3C-083A-1B9F-3F75-047E111B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359A0-120D-4594-85BF-4554F81323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558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D9CCFEC7-612D-FF18-1D24-ABDCB8CD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51E0B-BA7A-42C5-A367-7726E73D8A9A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0302F5E2-CF86-5C58-88C2-7AFF1142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D386FE60-2DB6-9DFA-0EE0-9884D855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D6731-709C-423A-8A99-BE6F17370B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9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8993A053-7C17-AB5A-4246-9F97FE1E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90D25-B2C3-4487-BD03-02C13F27FA73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B25D83A7-8C9A-784E-FBB2-0D911A5C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9E36BE4B-3143-BE07-6ABE-F51515B1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929A9-24C6-4253-AD39-438309DF4D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2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175621C1-6E42-8D0D-330D-2964B71D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70544-0C27-4BC2-BB90-3DBCB57ED2FC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CA5BAF92-A319-55F8-71A6-3406485B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EFBF4E29-6EEC-0367-BB10-B5F91489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40EC1-84B2-4295-9221-32CA84C612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75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ED7A6F63-229E-06A6-FD54-82C5E15F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F85AE-67E9-465B-AF64-4416FB50D894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4919B13B-15A5-DAAC-AE24-68A61947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81F82E8E-0BB7-9817-57DF-3FC8091B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5D547-6E8D-409A-93D3-53D726C1FA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68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BCA24B7A-0382-5357-8EFF-C5309019D9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855DC79D-C25C-45C1-01BA-35B7FE2033B7}"/>
              </a:ext>
            </a:extLst>
          </p:cNvPr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3DB15A4E-FB7F-673F-7E02-BCA28DA00FF4}"/>
              </a:ext>
            </a:extLst>
          </p:cNvPr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CFFB5A16-559F-0567-5105-71D8C13F9BA5}"/>
              </a:ext>
            </a:extLst>
          </p:cNvPr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1B499367-0A81-86F5-0FB4-20335CE5F43D}"/>
              </a:ext>
            </a:extLst>
          </p:cNvPr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A0E94E50-CC3F-F560-9DCB-FBDE36AC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7E6C6-BFF0-4A22-96D2-33E96C4C4B94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D98A1898-939F-0322-890C-6623672B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F3B9AA5E-EABA-3262-ACF6-F44AA5C1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B1AC7-0B04-408F-96BD-3E70801350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9A3F6D7-E43A-F016-187A-AE44F3C1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74D29-E0AD-47A2-B325-D409361CDCDF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25DEBCAB-6293-4825-CBEE-AD77F081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5BD999C9-5C1F-B39A-FCB8-280687A0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737CC-1CCD-476F-8C4E-4ED82A33D1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36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8DA67A83-CAED-6A06-AA9D-9A257188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2FEE-4CCB-4EC0-9B4B-EDE955854DEF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DB3F52B8-4C54-F100-5A1D-F53856EE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EC39654F-5D16-F98A-01BA-96ADD988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84FE0-7B19-4A1E-85AA-3EFEE5042F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9D3E06E-1EC4-6C80-14BC-1AE28191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02B05-6DE2-4E09-9E16-8FD2017660AB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09FE1EB2-1B3C-93C8-F576-BF2BB96E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41303F23-A396-1728-6ED9-D325EFEF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5B99-77F6-4B90-918A-AA24ED0CD7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7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3E1B94D5-F66F-0E91-91BE-21B36007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5C50-15DA-474C-8883-89665AD75161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C62F77C-5DDE-8470-7CC2-2DE4F041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FC324B4C-684D-6273-304C-FC61AD3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D22BC-F67E-46D2-849E-9F03595A7E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22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D31F7DF6-DC89-A249-5A2E-D2AF177B9F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B6BB4291-0B28-EF90-285C-186A847FF3D9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日期版面配置區 4">
            <a:extLst>
              <a:ext uri="{FF2B5EF4-FFF2-40B4-BE49-F238E27FC236}">
                <a16:creationId xmlns:a16="http://schemas.microsoft.com/office/drawing/2014/main" id="{5F772E8D-E3D5-0BCF-0FFF-58EEB1BD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873F2-7EB3-44EC-B0C3-FFFDCA938167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FB2776DE-4A65-DEBE-A945-21BB414C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E4E0ECDC-731D-5BB1-E693-FE849E4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E2E2C-1AAA-438B-B119-66415B07C7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8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>
            <a:extLst>
              <a:ext uri="{FF2B5EF4-FFF2-40B4-BE49-F238E27FC236}">
                <a16:creationId xmlns:a16="http://schemas.microsoft.com/office/drawing/2014/main" id="{47DCF463-91EB-3803-7FCA-B3FF19EF3F43}"/>
              </a:ext>
            </a:extLst>
          </p:cNvPr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CD38A273-D9AD-E4B6-16E8-5677A5E11C2A}"/>
              </a:ext>
            </a:extLst>
          </p:cNvPr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BF3AD3F7-37F5-D6A3-9113-A4BBCEDF1AE1}"/>
              </a:ext>
            </a:extLst>
          </p:cNvPr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E65FE23E-500F-F8A9-DC6F-392F4E8E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F8732-C112-40BA-90D5-D2206CA9C27F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1F535D62-4778-D743-FC25-C11CBCCC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6EF0F17C-D6C5-FF49-DFE4-0A745D0D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8B207-8F3A-43E4-A887-89ABF634AE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9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1FBFC16-00BA-80AB-5564-A526A0D09F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00ECF884-D918-362A-2EEE-85173681F0C8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F1F12F3B-D294-0BCA-C853-91D97CD0EA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B7641720-7963-E18E-8DB7-FAC8E54B9D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274ED0F0-F29B-C8A7-0E3A-61A559D6D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4604CB5-14E8-43C4-B568-DDF488CCF98A}" type="datetime1">
              <a:rPr lang="zh-TW" altLang="en-US"/>
              <a:pPr>
                <a:defRPr/>
              </a:pPr>
              <a:t>2024/10/4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68AC8D2-1E64-17F2-A30A-CA71D95E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0FBAA17-399F-11B3-8CFC-1A651E11B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B552989B-2390-4A1B-B281-CF14AE1E01D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5CD97407-E074-3457-3786-E1161DE1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A930DDEC-073B-0ABA-5BF1-DDA3634F679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06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5233A56-FDD2-991A-E79B-455647877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82866DD-0B47-139B-FE62-7146F948B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TW" sz="2800" dirty="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2024.09.23</a:t>
            </a:r>
            <a:r>
              <a:rPr kumimoji="1" lang="zh-TW" altLang="en-US" sz="2800" dirty="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800" dirty="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kumimoji="1" lang="zh-TW" altLang="en-US" sz="2800" dirty="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800" dirty="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2024.10.04</a:t>
            </a:r>
          </a:p>
        </p:txBody>
      </p:sp>
      <p:sp>
        <p:nvSpPr>
          <p:cNvPr id="8196" name="Footer Placeholder 4">
            <a:extLst>
              <a:ext uri="{FF2B5EF4-FFF2-40B4-BE49-F238E27FC236}">
                <a16:creationId xmlns:a16="http://schemas.microsoft.com/office/drawing/2014/main" id="{3E999E8B-4B6A-EA06-8B26-145455BF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9480551" y="6072189"/>
            <a:ext cx="7588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高明聖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562381-1C72-EBFA-1C72-1DE6256A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40C8E-DAFB-7217-9418-F03096E0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1685925"/>
            <a:ext cx="82486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DBFA1346-FCE2-DEDA-619D-8A3499BA2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771" y="766762"/>
            <a:ext cx="2555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 </a:t>
            </a:r>
            <a:r>
              <a:rPr kumimoji="0"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真空系統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Right Arrow 1">
            <a:extLst>
              <a:ext uri="{FF2B5EF4-FFF2-40B4-BE49-F238E27FC236}">
                <a16:creationId xmlns:a16="http://schemas.microsoft.com/office/drawing/2014/main" id="{E9B55D13-7E43-79B4-0C18-2954F8ECE3F8}"/>
              </a:ext>
            </a:extLst>
          </p:cNvPr>
          <p:cNvSpPr/>
          <p:nvPr/>
        </p:nvSpPr>
        <p:spPr>
          <a:xfrm rot="10800000">
            <a:off x="6601883" y="5159375"/>
            <a:ext cx="503238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E1F30A-E482-F825-FB6C-F15405BA2744}"/>
              </a:ext>
            </a:extLst>
          </p:cNvPr>
          <p:cNvSpPr/>
          <p:nvPr/>
        </p:nvSpPr>
        <p:spPr>
          <a:xfrm rot="16200000">
            <a:off x="5954183" y="3800475"/>
            <a:ext cx="504825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CE44FD5E-E56D-08B9-9D3F-05925284F345}"/>
              </a:ext>
            </a:extLst>
          </p:cNvPr>
          <p:cNvSpPr/>
          <p:nvPr/>
        </p:nvSpPr>
        <p:spPr>
          <a:xfrm rot="10800000">
            <a:off x="4085696" y="2835275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3AAB18FB-9EF3-A398-1374-400C9D6421D9}"/>
              </a:ext>
            </a:extLst>
          </p:cNvPr>
          <p:cNvSpPr/>
          <p:nvPr/>
        </p:nvSpPr>
        <p:spPr>
          <a:xfrm rot="5400000">
            <a:off x="1978289" y="3582194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239584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D7DA71-4894-6F84-A0F8-CD0C6529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29D49BA-7D06-225F-C29A-0A0BCF84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061" y="768803"/>
            <a:ext cx="1439863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COLD TRAP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E343F13-2D36-B905-2B62-6124DB41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507" y="775657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 PIPING 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CB5C75F-4B49-5BF8-D7B3-D6AECB7E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499" y="3496128"/>
            <a:ext cx="143986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1119E5F1-D201-06AB-5676-9DF08361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24" y="3496128"/>
            <a:ext cx="165576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大砲管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APC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B725605-2632-9E6B-DD75-EAC77CEC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11" y="3496128"/>
            <a:ext cx="719138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5C1FFF0-2B61-9888-074F-206B3543C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211" y="3504066"/>
            <a:ext cx="720725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A11245A3-AF8B-5C98-E901-F2038FCF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774" y="768803"/>
            <a:ext cx="143986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MANIFOLD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999D786-49BC-F895-5C6D-A043D764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4" y="1273288"/>
            <a:ext cx="8495238" cy="189523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B048E0-B138-0835-E61E-821F26B9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38" y="4008816"/>
            <a:ext cx="7628571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FF6FDA-5609-116D-4AF6-8EF3FC2A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3" name="頁尾版面配置區 1">
            <a:extLst>
              <a:ext uri="{FF2B5EF4-FFF2-40B4-BE49-F238E27FC236}">
                <a16:creationId xmlns:a16="http://schemas.microsoft.com/office/drawing/2014/main" id="{510E8DD1-A88C-37EA-08DF-AA955C2EE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2682875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dirty="0">
                <a:solidFill>
                  <a:srgbClr val="0070C0"/>
                </a:solidFill>
              </a:rPr>
              <a:t>Ending</a:t>
            </a:r>
          </a:p>
        </p:txBody>
      </p:sp>
    </p:spTree>
    <p:extLst>
      <p:ext uri="{BB962C8B-B14F-4D97-AF65-F5344CB8AC3E}">
        <p14:creationId xmlns:p14="http://schemas.microsoft.com/office/powerpoint/2010/main" val="409392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16D9AE73-C689-B312-7B79-C5A44C20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FFE11808-7D9A-8E28-823F-EA86F0E069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+mj-ea"/>
                <a:ea typeface="+mj-ea"/>
              </a:rPr>
              <a:t>一、新人訓練計畫</a:t>
            </a:r>
            <a:endParaRPr lang="en-US" altLang="zh-TW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dirty="0">
                <a:latin typeface="+mj-ea"/>
                <a:ea typeface="+mj-ea"/>
              </a:rPr>
              <a:t>二、兩週內學習內容</a:t>
            </a:r>
            <a:endParaRPr lang="en-US" altLang="zh-TW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dirty="0">
                <a:latin typeface="+mj-ea"/>
                <a:ea typeface="+mj-ea"/>
              </a:rPr>
              <a:t>三、壓力、氣體、流量、氣閥系統</a:t>
            </a:r>
            <a:endParaRPr lang="en-US" altLang="zh-TW" dirty="0">
              <a:latin typeface="+mj-ea"/>
              <a:ea typeface="+mj-ea"/>
            </a:endParaRPr>
          </a:p>
          <a:p>
            <a:pPr>
              <a:defRPr/>
            </a:pPr>
            <a:endParaRPr lang="en-US" altLang="zh-TW" dirty="0">
              <a:latin typeface="+mj-ea"/>
              <a:ea typeface="+mj-ea"/>
            </a:endParaRPr>
          </a:p>
          <a:p>
            <a:pPr>
              <a:defRPr/>
            </a:pP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10244" name="投影片編號版面配置區 4">
            <a:extLst>
              <a:ext uri="{FF2B5EF4-FFF2-40B4-BE49-F238E27FC236}">
                <a16:creationId xmlns:a16="http://schemas.microsoft.com/office/drawing/2014/main" id="{5481B5D0-5574-8EEA-B1DB-D66349B6F8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774825" y="6308725"/>
            <a:ext cx="4572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182BCBE-67AF-422F-8F6B-E28F127D7103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E670C4-32EF-866F-BFDE-97D12BB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E5D547-6E8D-409A-93D3-53D726C1FAEC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DA760B-5A2F-E964-DE78-77405A794D9F}"/>
              </a:ext>
            </a:extLst>
          </p:cNvPr>
          <p:cNvSpPr txBox="1"/>
          <p:nvPr/>
        </p:nvSpPr>
        <p:spPr bwMode="auto">
          <a:xfrm>
            <a:off x="499533" y="190500"/>
            <a:ext cx="69968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600" dirty="0"/>
              <a:t>一、</a:t>
            </a:r>
            <a:r>
              <a:rPr lang="en-US" altLang="zh-TW" sz="3600" dirty="0">
                <a:latin typeface="+mj-ea"/>
                <a:ea typeface="+mj-ea"/>
              </a:rPr>
              <a:t> </a:t>
            </a:r>
            <a:r>
              <a:rPr lang="zh-TW" altLang="en-US" sz="3600" dirty="0">
                <a:latin typeface="+mj-ea"/>
                <a:ea typeface="+mj-ea"/>
              </a:rPr>
              <a:t>新人訓練計畫</a:t>
            </a:r>
            <a:endParaRPr kumimoji="0" lang="zh-TW" alt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04EC0D-72C5-910E-7C31-A3D3145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35" y="836831"/>
            <a:ext cx="5505448" cy="547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4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B493A8CB-F198-9FAF-3CFE-C0DC80649F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1BE8CD-A937-48D1-B0F1-3C720F996791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FE9C79A-F862-7FD9-FDD1-2BB66D37A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19954"/>
              </p:ext>
            </p:extLst>
          </p:nvPr>
        </p:nvGraphicFramePr>
        <p:xfrm>
          <a:off x="3048000" y="833438"/>
          <a:ext cx="6096000" cy="51911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80%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70%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40%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EM MPM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r>
                        <a:rPr lang="en-US" sz="1800" dirty="0"/>
                        <a:t>%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KOYO YPM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0%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AE95966-5EE8-CBD6-7935-F311053C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1BB30A-E61A-4AFF-8EF2-B05E4BB2F2B3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99E22A0-6E6B-F6BB-5F98-111D50B6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5125"/>
              </p:ext>
            </p:extLst>
          </p:nvPr>
        </p:nvGraphicFramePr>
        <p:xfrm>
          <a:off x="2657625" y="1137002"/>
          <a:ext cx="6876750" cy="4048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2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日期</a:t>
                      </a: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機台</a:t>
                      </a:r>
                    </a:p>
                  </a:txBody>
                  <a:tcPr marL="91460" marR="91460" marT="45692" marB="4569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學習內容</a:t>
                      </a:r>
                    </a:p>
                  </a:txBody>
                  <a:tcPr marL="91460" marR="91460" marT="45692" marB="45692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9/23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LP-N7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SPM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check</a:t>
                      </a:r>
                      <a:r>
                        <a:rPr lang="zh-TW" altLang="en-US" sz="1800" dirty="0"/>
                        <a:t>承接、傳送</a:t>
                      </a:r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9/24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ERT</a:t>
                      </a:r>
                      <a:r>
                        <a:rPr lang="zh-TW" altLang="en-US" sz="1800"/>
                        <a:t>搶救組新訓及認證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9/25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GRD-2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MPM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9/26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LP-P4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5PM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基本統計</a:t>
                      </a:r>
                      <a:r>
                        <a:rPr lang="en-US" altLang="zh-TW" sz="1800" dirty="0"/>
                        <a:t>&amp;</a:t>
                      </a:r>
                      <a:r>
                        <a:rPr lang="zh-TW" altLang="en-US" sz="1800" dirty="0"/>
                        <a:t>統計分析</a:t>
                      </a:r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9/27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LP-T1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9/30</a:t>
                      </a:r>
                      <a:endParaRPr kumimoji="0"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LP-N3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10/1</a:t>
                      </a:r>
                      <a:endParaRPr kumimoji="0"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LP-T6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10/2</a:t>
                      </a:r>
                      <a:endParaRPr kumimoji="0"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颱風假</a:t>
                      </a: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2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10/3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颱風假</a:t>
                      </a:r>
                      <a:endParaRPr lang="en-US" altLang="zh-TW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2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10/4</a:t>
                      </a:r>
                      <a:endParaRPr kumimoji="0"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LP-T2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SPM</a:t>
                      </a:r>
                      <a:endParaRPr lang="zh-TW" altLang="en-US" sz="1800" dirty="0"/>
                    </a:p>
                  </a:txBody>
                  <a:tcPr marL="91460" marR="91460" marT="45692" marB="45692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60" marR="91460" marT="45692" marB="4569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304" name="TextBox 2">
            <a:extLst>
              <a:ext uri="{FF2B5EF4-FFF2-40B4-BE49-F238E27FC236}">
                <a16:creationId xmlns:a16="http://schemas.microsoft.com/office/drawing/2014/main" id="{CBFEE3C1-A978-306C-A6A0-77A611525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TW" sz="280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kumimoji="1" lang="zh-TW" altLang="en-US" sz="280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80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kumimoji="1" lang="zh-TW" altLang="en-US" sz="280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800">
                <a:solidFill>
                  <a:srgbClr val="E9E5D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kumimoji="1" lang="zh-TW" altLang="en-US" sz="2800">
              <a:solidFill>
                <a:srgbClr val="E9E5D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E984645-2DD3-90E2-0CF7-2389AFCD5583}"/>
              </a:ext>
            </a:extLst>
          </p:cNvPr>
          <p:cNvSpPr txBox="1"/>
          <p:nvPr/>
        </p:nvSpPr>
        <p:spPr bwMode="auto">
          <a:xfrm>
            <a:off x="499533" y="190500"/>
            <a:ext cx="39767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buFont typeface="Wingdings 2" panose="05020102010507070707" pitchFamily="18" charset="2"/>
              <a:buNone/>
            </a:pPr>
            <a:r>
              <a:rPr kumimoji="0" lang="zh-TW" altLang="en-US" sz="3600" dirty="0"/>
              <a:t>二、兩周學習內容</a:t>
            </a:r>
          </a:p>
        </p:txBody>
      </p:sp>
    </p:spTree>
    <p:extLst>
      <p:ext uri="{BB962C8B-B14F-4D97-AF65-F5344CB8AC3E}">
        <p14:creationId xmlns:p14="http://schemas.microsoft.com/office/powerpoint/2010/main" val="71222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735D715-5378-09B4-5C4C-84F2E0A6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graphicFrame>
        <p:nvGraphicFramePr>
          <p:cNvPr id="15" name="Diagram 5">
            <a:extLst>
              <a:ext uri="{FF2B5EF4-FFF2-40B4-BE49-F238E27FC236}">
                <a16:creationId xmlns:a16="http://schemas.microsoft.com/office/drawing/2014/main" id="{89138D51-3070-AB68-B7EC-4E318C0A14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28421"/>
              </p:ext>
            </p:extLst>
          </p:nvPr>
        </p:nvGraphicFramePr>
        <p:xfrm>
          <a:off x="3505266" y="982315"/>
          <a:ext cx="6192688" cy="528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1433D90F-DDA6-8BC6-E11F-CF3BC40E8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495" y="1067593"/>
            <a:ext cx="2592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solidFill>
                  <a:srgbClr val="FF0000"/>
                </a:solidFill>
              </a:rPr>
              <a:t>M</a:t>
            </a:r>
            <a:r>
              <a:rPr kumimoji="0" lang="en-US" altLang="zh-TW" dirty="0"/>
              <a:t>ASS </a:t>
            </a:r>
            <a:r>
              <a:rPr kumimoji="0" lang="en-US" altLang="zh-TW" dirty="0">
                <a:solidFill>
                  <a:srgbClr val="FF0000"/>
                </a:solidFill>
              </a:rPr>
              <a:t>F</a:t>
            </a:r>
            <a:r>
              <a:rPr kumimoji="0" lang="en-US" altLang="zh-TW" dirty="0"/>
              <a:t>LOW </a:t>
            </a:r>
            <a:r>
              <a:rPr kumimoji="0" lang="en-US" altLang="zh-TW" dirty="0">
                <a:solidFill>
                  <a:srgbClr val="FF0000"/>
                </a:solidFill>
              </a:rPr>
              <a:t>C</a:t>
            </a:r>
            <a:r>
              <a:rPr kumimoji="0" lang="en-US" altLang="zh-TW" dirty="0"/>
              <a:t>ONTROL</a:t>
            </a:r>
            <a:endParaRPr kumimoji="0" lang="zh-TW" alt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5DBC7AE-EACA-3435-00FF-37B49FBAD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302" y="4222675"/>
            <a:ext cx="1619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>
                <a:solidFill>
                  <a:srgbClr val="FF0000"/>
                </a:solidFill>
              </a:rPr>
              <a:t>A</a:t>
            </a:r>
            <a:r>
              <a:rPr kumimoji="0" lang="en-US" altLang="zh-TW" dirty="0"/>
              <a:t>NGLE </a:t>
            </a:r>
            <a:r>
              <a:rPr kumimoji="0" lang="en-US" altLang="zh-TW" dirty="0">
                <a:solidFill>
                  <a:srgbClr val="FF0000"/>
                </a:solidFill>
              </a:rPr>
              <a:t>P</a:t>
            </a:r>
            <a:r>
              <a:rPr kumimoji="0" lang="en-US" altLang="zh-TW" dirty="0"/>
              <a:t>RESSURE </a:t>
            </a:r>
            <a:r>
              <a:rPr kumimoji="0" lang="en-US" altLang="zh-TW" dirty="0">
                <a:solidFill>
                  <a:srgbClr val="FF0000"/>
                </a:solidFill>
              </a:rPr>
              <a:t>C</a:t>
            </a:r>
            <a:r>
              <a:rPr kumimoji="0" lang="en-US" altLang="zh-TW" dirty="0"/>
              <a:t>ONTROL</a:t>
            </a:r>
            <a:endParaRPr kumimoji="0" lang="zh-TW" alt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0323FF0-0DE2-9B56-0CF2-C4BD890F9B61}"/>
              </a:ext>
            </a:extLst>
          </p:cNvPr>
          <p:cNvSpPr/>
          <p:nvPr/>
        </p:nvSpPr>
        <p:spPr>
          <a:xfrm>
            <a:off x="2833704" y="852487"/>
            <a:ext cx="22431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M340 </a:t>
            </a:r>
            <a:r>
              <a:rPr kumimoji="0" lang="zh-TW" alt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控制方塊圖</a:t>
            </a:r>
            <a:endParaRPr kumimoji="0" lang="en-US" altLang="zh-TW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9D9710EE-096A-494D-9BA7-FD5A233A3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658" y="5645750"/>
            <a:ext cx="3024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/>
              <a:t>EBARA / EDWARD</a:t>
            </a:r>
            <a:endParaRPr kumimoji="0"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FD27AF7-DAD3-E701-8965-5126A8308F72}"/>
              </a:ext>
            </a:extLst>
          </p:cNvPr>
          <p:cNvGrpSpPr/>
          <p:nvPr/>
        </p:nvGrpSpPr>
        <p:grpSpPr>
          <a:xfrm>
            <a:off x="1105981" y="2766492"/>
            <a:ext cx="1729532" cy="1692952"/>
            <a:chOff x="1565791" y="2285871"/>
            <a:chExt cx="1188896" cy="1188896"/>
          </a:xfrm>
          <a:scene3d>
            <a:camera prst="orthographicFront"/>
            <a:lightRig rig="flat" dir="t"/>
          </a:scene3d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3B9550F6-21EC-4BCD-1B68-6CBD260B4604}"/>
                </a:ext>
              </a:extLst>
            </p:cNvPr>
            <p:cNvSpPr/>
            <p:nvPr/>
          </p:nvSpPr>
          <p:spPr>
            <a:xfrm>
              <a:off x="1565791" y="2285871"/>
              <a:ext cx="1188896" cy="1188896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22" name="橢圓 4">
              <a:extLst>
                <a:ext uri="{FF2B5EF4-FFF2-40B4-BE49-F238E27FC236}">
                  <a16:creationId xmlns:a16="http://schemas.microsoft.com/office/drawing/2014/main" id="{1A39BC7C-D0B6-7A93-ADF7-8D8CBE3FC183}"/>
                </a:ext>
              </a:extLst>
            </p:cNvPr>
            <p:cNvSpPr txBox="1"/>
            <p:nvPr/>
          </p:nvSpPr>
          <p:spPr>
            <a:xfrm>
              <a:off x="1739901" y="2459981"/>
              <a:ext cx="840676" cy="8406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M3100       or     M3200</a:t>
              </a:r>
              <a:endParaRPr lang="zh-TW" altLang="en-US" sz="2000" kern="1200" dirty="0"/>
            </a:p>
          </p:txBody>
        </p:sp>
      </p:grp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C70D4EC-E9C6-7E73-FFEF-20C069E6B9D7}"/>
              </a:ext>
            </a:extLst>
          </p:cNvPr>
          <p:cNvCxnSpPr>
            <a:endCxn id="15" idx="1"/>
          </p:cNvCxnSpPr>
          <p:nvPr/>
        </p:nvCxnSpPr>
        <p:spPr>
          <a:xfrm>
            <a:off x="2786525" y="3612969"/>
            <a:ext cx="718741" cy="136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8">
            <a:extLst>
              <a:ext uri="{FF2B5EF4-FFF2-40B4-BE49-F238E27FC236}">
                <a16:creationId xmlns:a16="http://schemas.microsoft.com/office/drawing/2014/main" id="{852FB949-FE77-A313-81C7-2B52DE653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9784" y="2495475"/>
            <a:ext cx="108163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</a:t>
            </a:r>
          </a:p>
          <a:p>
            <a:r>
              <a:rPr kumimoji="0"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AP </a:t>
            </a:r>
            <a:r>
              <a:rPr kumimoji="0"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 </a:t>
            </a:r>
            <a:r>
              <a:rPr kumimoji="0"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F7D304A1-8B78-1F8B-C7FA-4DABFB2E0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32" y="190500"/>
            <a:ext cx="81110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三、</a:t>
            </a:r>
            <a:r>
              <a:rPr kumimoji="0"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壓力、氣體、流量、氣閥 系統</a:t>
            </a:r>
            <a:endParaRPr kumimoji="0"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23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8234F4-DCAC-A823-1C3F-3F650D57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4BC45-FCAA-5207-827A-79053363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3" y="2854587"/>
            <a:ext cx="51689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6728580-BE5D-4361-D1B5-C17582842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70" y="694000"/>
            <a:ext cx="881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MFC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ACA39C6-CA19-E90D-A210-34D41AB2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58" y="1270262"/>
            <a:ext cx="2957512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953EA-FFE4-28EF-C4DB-136C8B9FA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33" y="1198825"/>
            <a:ext cx="50403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質流控制器（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Mass Flow Controller )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是一種流量計與控制閥組的精密機電組合，與一般流量計最大的差別在於它是利用熱感溫差、非接觸的方式測量氣體的質量流速，不同於一般測量體積流速的方法，所以能夠避免環境壓力與氣體體積的影響，非常適合用在動態的氣體流量控制上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CE8A0F4-1BD0-B085-99BE-6AD08B9F3057}"/>
              </a:ext>
            </a:extLst>
          </p:cNvPr>
          <p:cNvSpPr/>
          <p:nvPr/>
        </p:nvSpPr>
        <p:spPr>
          <a:xfrm>
            <a:off x="7211483" y="2422787"/>
            <a:ext cx="865187" cy="935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188159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41A923-7FE3-E878-9E14-905A1A8B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DF6E9B12-B594-3091-2921-7293FF68A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208" y="838200"/>
            <a:ext cx="1576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APC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8F41EC7-E6BF-E63D-0F80-FEC171D9B60B}"/>
              </a:ext>
            </a:extLst>
          </p:cNvPr>
          <p:cNvSpPr txBox="1"/>
          <p:nvPr/>
        </p:nvSpPr>
        <p:spPr>
          <a:xfrm>
            <a:off x="1561571" y="1343025"/>
            <a:ext cx="77755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葉片轉動造成的開口大小，可決定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TUBE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內的壓力大小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開口愈大 ，抽氣量愈大壓力愈小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開口愈小則反之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反應步驟時可精準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SERVO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設定的壓力值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以達到預計之沉積厚度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64DF03-073E-B0A0-6C83-3DF36AB9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90" y="2710507"/>
            <a:ext cx="6580952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B73DA6-9ABF-BB29-FD64-6FDB2834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BD22BC-F67E-46D2-849E-9F03595A7E7A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6D6E402A-184B-9561-34AA-63DA0226B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208" y="838200"/>
            <a:ext cx="2016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PUMP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5BAF61-8C05-95A3-3180-B7ACE987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0" y="3021258"/>
            <a:ext cx="2807667" cy="309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4CF0FEC-B28B-F296-7349-1DF2E483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0" y="1391193"/>
            <a:ext cx="2807667" cy="157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3E283FB-DB6E-04DD-4146-BD25CC5C0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896" y="1448294"/>
            <a:ext cx="1512887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02A6D-9BFA-4243-BB92-D7AEBD99D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15" y="4973734"/>
            <a:ext cx="101504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BURN BOX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30822-69D2-B14B-17B9-4F4E116A9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071" y="4973734"/>
            <a:ext cx="79216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E20BC6-EF0A-6253-33B2-62825EAE6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682" y="3462044"/>
            <a:ext cx="2508782" cy="232109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3A4DC50-541D-8BA9-2FC6-81EF8CDB05DB}"/>
              </a:ext>
            </a:extLst>
          </p:cNvPr>
          <p:cNvGrpSpPr/>
          <p:nvPr/>
        </p:nvGrpSpPr>
        <p:grpSpPr>
          <a:xfrm>
            <a:off x="3779347" y="535600"/>
            <a:ext cx="3254312" cy="5576767"/>
            <a:chOff x="995727" y="205100"/>
            <a:chExt cx="3751819" cy="618074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9D14441-5BF4-6F50-D78E-808D8AF4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35" y="1187864"/>
              <a:ext cx="3630168" cy="5197981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9A8B775-1FC2-610B-B3BA-B8137061E466}"/>
                </a:ext>
              </a:extLst>
            </p:cNvPr>
            <p:cNvSpPr txBox="1"/>
            <p:nvPr/>
          </p:nvSpPr>
          <p:spPr>
            <a:xfrm>
              <a:off x="2281728" y="205100"/>
              <a:ext cx="979845" cy="30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Chamber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向下箭號 12">
              <a:extLst>
                <a:ext uri="{FF2B5EF4-FFF2-40B4-BE49-F238E27FC236}">
                  <a16:creationId xmlns:a16="http://schemas.microsoft.com/office/drawing/2014/main" id="{CF364DCD-55D2-46BA-7C29-92C53427271A}"/>
                </a:ext>
              </a:extLst>
            </p:cNvPr>
            <p:cNvSpPr/>
            <p:nvPr/>
          </p:nvSpPr>
          <p:spPr>
            <a:xfrm>
              <a:off x="2640650" y="640935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7D30D7E-D1A7-A794-6ACB-529E8E0FADAA}"/>
                </a:ext>
              </a:extLst>
            </p:cNvPr>
            <p:cNvSpPr txBox="1"/>
            <p:nvPr/>
          </p:nvSpPr>
          <p:spPr>
            <a:xfrm>
              <a:off x="995727" y="818532"/>
              <a:ext cx="854175" cy="30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Exhaust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向下箭號 14">
              <a:extLst>
                <a:ext uri="{FF2B5EF4-FFF2-40B4-BE49-F238E27FC236}">
                  <a16:creationId xmlns:a16="http://schemas.microsoft.com/office/drawing/2014/main" id="{6E3B970A-F10B-3B09-7D64-89A53B00316B}"/>
                </a:ext>
              </a:extLst>
            </p:cNvPr>
            <p:cNvSpPr/>
            <p:nvPr/>
          </p:nvSpPr>
          <p:spPr>
            <a:xfrm rot="10800000">
              <a:off x="1441074" y="1187864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>
              <a:extLst>
                <a:ext uri="{FF2B5EF4-FFF2-40B4-BE49-F238E27FC236}">
                  <a16:creationId xmlns:a16="http://schemas.microsoft.com/office/drawing/2014/main" id="{6F0A652D-C09D-BA0C-A15C-5626262AFE60}"/>
                </a:ext>
              </a:extLst>
            </p:cNvPr>
            <p:cNvSpPr/>
            <p:nvPr/>
          </p:nvSpPr>
          <p:spPr>
            <a:xfrm>
              <a:off x="2482552" y="1930026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79A1B4F7-5996-D025-29AE-A6F3C9537B30}"/>
                </a:ext>
              </a:extLst>
            </p:cNvPr>
            <p:cNvSpPr/>
            <p:nvPr/>
          </p:nvSpPr>
          <p:spPr>
            <a:xfrm>
              <a:off x="2458339" y="3526767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向右箭號 17">
              <a:extLst>
                <a:ext uri="{FF2B5EF4-FFF2-40B4-BE49-F238E27FC236}">
                  <a16:creationId xmlns:a16="http://schemas.microsoft.com/office/drawing/2014/main" id="{EC972454-0305-F26F-71FF-F67A761E21ED}"/>
                </a:ext>
              </a:extLst>
            </p:cNvPr>
            <p:cNvSpPr/>
            <p:nvPr/>
          </p:nvSpPr>
          <p:spPr>
            <a:xfrm rot="19219757">
              <a:off x="3372251" y="5017775"/>
              <a:ext cx="1148674" cy="1285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1CB42B6-3879-49D1-0784-853FA8F82B57}"/>
                </a:ext>
              </a:extLst>
            </p:cNvPr>
            <p:cNvSpPr txBox="1"/>
            <p:nvPr/>
          </p:nvSpPr>
          <p:spPr>
            <a:xfrm>
              <a:off x="3795745" y="5265597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E942AEE-CB7C-31F8-7BB6-A27D4FDFA82D}"/>
                </a:ext>
              </a:extLst>
            </p:cNvPr>
            <p:cNvSpPr txBox="1"/>
            <p:nvPr/>
          </p:nvSpPr>
          <p:spPr>
            <a:xfrm>
              <a:off x="4108781" y="4998728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523B2B4-6711-475D-1F0D-7B3FEDBC14FB}"/>
                </a:ext>
              </a:extLst>
            </p:cNvPr>
            <p:cNvSpPr txBox="1"/>
            <p:nvPr/>
          </p:nvSpPr>
          <p:spPr>
            <a:xfrm>
              <a:off x="4445860" y="4714036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8CD037-E3FF-5A4E-7C28-945FBB17FE64}"/>
              </a:ext>
            </a:extLst>
          </p:cNvPr>
          <p:cNvSpPr txBox="1"/>
          <p:nvPr/>
        </p:nvSpPr>
        <p:spPr>
          <a:xfrm>
            <a:off x="3855494" y="6112367"/>
            <a:ext cx="317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Booster pump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Dry pump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Cooler 1, 2, 3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廠務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6A849D1-C981-DB1F-405E-D473BEAD8D99}"/>
              </a:ext>
            </a:extLst>
          </p:cNvPr>
          <p:cNvSpPr/>
          <p:nvPr/>
        </p:nvSpPr>
        <p:spPr>
          <a:xfrm rot="20873255">
            <a:off x="4280831" y="1682093"/>
            <a:ext cx="2639409" cy="1027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CDBA4EF-048A-79BF-2348-1ABEF51C8227}"/>
              </a:ext>
            </a:extLst>
          </p:cNvPr>
          <p:cNvCxnSpPr/>
          <p:nvPr/>
        </p:nvCxnSpPr>
        <p:spPr>
          <a:xfrm>
            <a:off x="6836766" y="1777021"/>
            <a:ext cx="1028568" cy="1651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D37D1F8-261E-3822-0F67-7E3F6FC6DC82}"/>
              </a:ext>
            </a:extLst>
          </p:cNvPr>
          <p:cNvCxnSpPr>
            <a:stCxn id="23" idx="3"/>
          </p:cNvCxnSpPr>
          <p:nvPr/>
        </p:nvCxnSpPr>
        <p:spPr>
          <a:xfrm>
            <a:off x="4764388" y="2747120"/>
            <a:ext cx="3061358" cy="680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66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393</Words>
  <Application>Microsoft Office PowerPoint</Application>
  <PresentationFormat>寬螢幕</PresentationFormat>
  <Paragraphs>126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標楷體</vt:lpstr>
      <vt:lpstr>Arial</vt:lpstr>
      <vt:lpstr>Calibri</vt:lpstr>
      <vt:lpstr>Franklin Gothic Book</vt:lpstr>
      <vt:lpstr>Wingdings 2</vt:lpstr>
      <vt:lpstr>Nuvoton佈景主題</vt:lpstr>
      <vt:lpstr>爐管新人學習進度報告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MSKao</dc:creator>
  <cp:lastModifiedBy>S220 MSKao</cp:lastModifiedBy>
  <cp:revision>22</cp:revision>
  <dcterms:created xsi:type="dcterms:W3CDTF">2024-09-03T00:23:14Z</dcterms:created>
  <dcterms:modified xsi:type="dcterms:W3CDTF">2024-10-04T03:40:28Z</dcterms:modified>
</cp:coreProperties>
</file>